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373" r:id="rId3"/>
    <p:sldId id="328" r:id="rId4"/>
    <p:sldId id="305" r:id="rId5"/>
    <p:sldId id="306" r:id="rId6"/>
    <p:sldId id="317" r:id="rId7"/>
    <p:sldId id="316" r:id="rId8"/>
    <p:sldId id="315" r:id="rId9"/>
    <p:sldId id="318" r:id="rId10"/>
    <p:sldId id="319" r:id="rId11"/>
    <p:sldId id="320" r:id="rId12"/>
    <p:sldId id="321" r:id="rId13"/>
    <p:sldId id="322" r:id="rId14"/>
    <p:sldId id="323" r:id="rId15"/>
    <p:sldId id="324" r:id="rId16"/>
    <p:sldId id="325" r:id="rId17"/>
    <p:sldId id="326" r:id="rId18"/>
    <p:sldId id="327" r:id="rId19"/>
    <p:sldId id="307" r:id="rId20"/>
    <p:sldId id="330" r:id="rId21"/>
    <p:sldId id="372" r:id="rId22"/>
    <p:sldId id="346" r:id="rId23"/>
    <p:sldId id="329" r:id="rId24"/>
    <p:sldId id="331" r:id="rId25"/>
    <p:sldId id="332" r:id="rId26"/>
    <p:sldId id="333" r:id="rId27"/>
    <p:sldId id="334" r:id="rId28"/>
    <p:sldId id="335" r:id="rId29"/>
    <p:sldId id="336" r:id="rId30"/>
    <p:sldId id="337" r:id="rId31"/>
    <p:sldId id="338" r:id="rId32"/>
    <p:sldId id="339" r:id="rId33"/>
    <p:sldId id="340" r:id="rId34"/>
    <p:sldId id="341" r:id="rId35"/>
    <p:sldId id="342" r:id="rId36"/>
    <p:sldId id="343" r:id="rId37"/>
    <p:sldId id="344" r:id="rId38"/>
    <p:sldId id="345" r:id="rId39"/>
    <p:sldId id="347" r:id="rId40"/>
    <p:sldId id="374" r:id="rId41"/>
    <p:sldId id="364" r:id="rId42"/>
    <p:sldId id="348" r:id="rId43"/>
    <p:sldId id="349" r:id="rId44"/>
    <p:sldId id="350" r:id="rId45"/>
    <p:sldId id="351" r:id="rId46"/>
    <p:sldId id="352" r:id="rId47"/>
    <p:sldId id="353" r:id="rId48"/>
    <p:sldId id="354" r:id="rId49"/>
    <p:sldId id="355" r:id="rId50"/>
    <p:sldId id="356" r:id="rId51"/>
    <p:sldId id="357" r:id="rId52"/>
    <p:sldId id="359" r:id="rId53"/>
    <p:sldId id="360" r:id="rId54"/>
    <p:sldId id="361" r:id="rId55"/>
    <p:sldId id="362" r:id="rId56"/>
    <p:sldId id="363" r:id="rId57"/>
    <p:sldId id="358" r:id="rId58"/>
    <p:sldId id="365" r:id="rId59"/>
    <p:sldId id="375" r:id="rId60"/>
    <p:sldId id="366" r:id="rId61"/>
    <p:sldId id="367" r:id="rId62"/>
    <p:sldId id="368" r:id="rId63"/>
    <p:sldId id="369" r:id="rId64"/>
    <p:sldId id="370" r:id="rId65"/>
    <p:sldId id="377" r:id="rId66"/>
    <p:sldId id="382" r:id="rId67"/>
    <p:sldId id="381" r:id="rId68"/>
    <p:sldId id="378" r:id="rId69"/>
    <p:sldId id="379" r:id="rId70"/>
    <p:sldId id="380" r:id="rId71"/>
    <p:sldId id="383" r:id="rId72"/>
    <p:sldId id="384" r:id="rId73"/>
    <p:sldId id="388" r:id="rId74"/>
    <p:sldId id="387" r:id="rId75"/>
    <p:sldId id="386" r:id="rId76"/>
    <p:sldId id="385" r:id="rId77"/>
    <p:sldId id="376" r:id="rId78"/>
    <p:sldId id="371" r:id="rId7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3" autoAdjust="0"/>
    <p:restoredTop sz="94660" autoAdjust="0"/>
  </p:normalViewPr>
  <p:slideViewPr>
    <p:cSldViewPr snapToGrid="0">
      <p:cViewPr varScale="1">
        <p:scale>
          <a:sx n="74" d="100"/>
          <a:sy n="74" d="100"/>
        </p:scale>
        <p:origin x="-348" y="-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16/04/21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249887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16/04/21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721516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16/04/21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92883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16/04/21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863763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16/04/21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31523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16/04/21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487058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16/04/21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026346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16/04/21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881839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16/04/21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085850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16/04/21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92002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16/04/21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38228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C7201-72EC-443A-B321-1C86D9CD17BA}" type="datetimeFigureOut">
              <a:rPr lang="it-IT" smtClean="0"/>
              <a:pPr/>
              <a:t>16/04/21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077644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124363" y="3169598"/>
            <a:ext cx="7740073" cy="148303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254000" h="254000"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MONITORAGGIO RISULTATI SCOLASTICI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2° PERIODO INTERMEDIO  -  A.S. 2020/2021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Scuola Secondaria 1° Grado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026" y="288463"/>
            <a:ext cx="10434617" cy="1882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2997777" y="6100798"/>
            <a:ext cx="6300123" cy="4308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11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  <a:t>A cura del referente per la valutazione d’istituto - Scuola Secondaria di Primo Grado</a:t>
            </a:r>
            <a:br>
              <a:rPr lang="it-IT" sz="11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</a:br>
            <a:r>
              <a:rPr lang="it-IT" sz="11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  <a:t>Prof.ssa Maria Caruso</a:t>
            </a:r>
            <a:endParaRPr lang="it-IT" sz="11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10727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9775" y="944563"/>
            <a:ext cx="8172450" cy="49657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6275" y="909638"/>
            <a:ext cx="8299450" cy="50355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2950" y="931863"/>
            <a:ext cx="8166100" cy="49911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2300" y="931863"/>
            <a:ext cx="8407400" cy="49911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5625" y="893763"/>
            <a:ext cx="8540750" cy="50673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0725" y="938213"/>
            <a:ext cx="8210550" cy="4978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4675" y="928688"/>
            <a:ext cx="8502650" cy="49974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7050" y="938213"/>
            <a:ext cx="8597900" cy="4978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5975" y="928688"/>
            <a:ext cx="8020050" cy="49974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9600" y="938213"/>
            <a:ext cx="8432800" cy="4978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85279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514764" y="2475344"/>
            <a:ext cx="9079346" cy="151220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381000" h="381000"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MONITORAGGIO RISULTATI SCOLASTICI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2° PERIODO INTERMEDIO - CLASSI  1°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7825" y="941388"/>
            <a:ext cx="8896350" cy="49720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514764" y="2475344"/>
            <a:ext cx="9079346" cy="151220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381000" h="381000"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MONITORAGGIO RISULTATI SCOLASTICI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2° PERIODO INTERMEDIO - CLASSI  2°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075" y="776288"/>
            <a:ext cx="10737850" cy="53022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6500" y="492125"/>
            <a:ext cx="9779000" cy="58737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2375" y="542925"/>
            <a:ext cx="9747250" cy="57721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925" y="498475"/>
            <a:ext cx="9836150" cy="58610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0150" y="485775"/>
            <a:ext cx="9791700" cy="58864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6500" y="558800"/>
            <a:ext cx="9779000" cy="5740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9450" y="935038"/>
            <a:ext cx="8293100" cy="49847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2950" y="919163"/>
            <a:ext cx="8166100" cy="50165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2375" y="785813"/>
            <a:ext cx="9747250" cy="52832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2625" y="928688"/>
            <a:ext cx="8286750" cy="49974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6600" y="903288"/>
            <a:ext cx="8178800" cy="50482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9925" y="915988"/>
            <a:ext cx="8312150" cy="50228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6900" y="919163"/>
            <a:ext cx="8458200" cy="50165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4050" y="925513"/>
            <a:ext cx="8343900" cy="5003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9125" y="931863"/>
            <a:ext cx="8413750" cy="49911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5950" y="925513"/>
            <a:ext cx="8420100" cy="5003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2475" y="919163"/>
            <a:ext cx="8147050" cy="50165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2450" y="928688"/>
            <a:ext cx="8547100" cy="49974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4800" y="1131888"/>
            <a:ext cx="9042400" cy="45910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862013"/>
            <a:ext cx="10058400" cy="5130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69294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514764" y="2475344"/>
            <a:ext cx="9079346" cy="151220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381000" h="381000"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MONITORAGGIO RISULTATI SCOLASTICI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2° PERIODO INTERMEDIO - CLASSI  3°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9475" y="763588"/>
            <a:ext cx="10433050" cy="53276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2375" y="676275"/>
            <a:ext cx="9747250" cy="55054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7300" y="638175"/>
            <a:ext cx="9677400" cy="55816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0950" y="644525"/>
            <a:ext cx="9690100" cy="55689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5550" y="603250"/>
            <a:ext cx="9740900" cy="56515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1900" y="530225"/>
            <a:ext cx="9728200" cy="57975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1675" y="950913"/>
            <a:ext cx="8248650" cy="49530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7075" y="944563"/>
            <a:ext cx="8197850" cy="49657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5325" y="938213"/>
            <a:ext cx="8261350" cy="4978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862013"/>
            <a:ext cx="10058400" cy="5130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78266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925513"/>
            <a:ext cx="8089900" cy="5003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0400" y="935038"/>
            <a:ext cx="8331200" cy="49847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1025" y="928688"/>
            <a:ext cx="8489950" cy="49974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9300" y="919163"/>
            <a:ext cx="8153400" cy="50165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928688"/>
            <a:ext cx="8382000" cy="49974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0225" y="912813"/>
            <a:ext cx="8591550" cy="50292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9150" y="925513"/>
            <a:ext cx="8013700" cy="5003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919163"/>
            <a:ext cx="8521700" cy="50165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3150" y="995363"/>
            <a:ext cx="10045700" cy="48641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514764" y="2475344"/>
            <a:ext cx="9079346" cy="227344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381000" h="381000"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MONITORAGGIO RISULTATI SCOLASTICI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1° </a:t>
            </a:r>
            <a:r>
              <a:rPr lang="it-IT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QUAD</a:t>
            </a: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vs 2° PERIODO INTERMEDIO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CLASSI  1°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6500" y="482600"/>
            <a:ext cx="9779000" cy="5892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625" y="577850"/>
            <a:ext cx="10826750" cy="57023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975" y="565150"/>
            <a:ext cx="11068050" cy="57277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8975" y="571500"/>
            <a:ext cx="10814050" cy="57150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525" y="587375"/>
            <a:ext cx="10902950" cy="56832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825" y="561975"/>
            <a:ext cx="11182350" cy="57340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514764" y="2475344"/>
            <a:ext cx="9079346" cy="22734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381000" h="381000"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MONITORAGGIO RISULTATI SCOLASTICI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1° </a:t>
            </a:r>
            <a:r>
              <a:rPr lang="it-IT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QUAD</a:t>
            </a: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vs 2° PERIODO INTERMEDIO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CLASSI  2°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425" y="577850"/>
            <a:ext cx="11741150" cy="57023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5625" y="565150"/>
            <a:ext cx="11080750" cy="57277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8975" y="571500"/>
            <a:ext cx="10814050" cy="57150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175" y="587375"/>
            <a:ext cx="11931650" cy="56832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6025" y="504825"/>
            <a:ext cx="9759950" cy="58483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25" y="561975"/>
            <a:ext cx="11969750" cy="57340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514764" y="2475344"/>
            <a:ext cx="9079346" cy="2273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381000" h="381000"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MONITORAGGIO RISULTATI SCOLASTICI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1° </a:t>
            </a:r>
            <a:r>
              <a:rPr lang="it-IT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QUAD</a:t>
            </a: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vs 2° PERIODO INTERMEDIO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CLASSI  3°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150" y="577850"/>
            <a:ext cx="10807700" cy="57023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" y="565150"/>
            <a:ext cx="11061700" cy="57277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500" y="571500"/>
            <a:ext cx="10795000" cy="57150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" y="587375"/>
            <a:ext cx="10934700" cy="56832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75" y="561975"/>
            <a:ext cx="11525250" cy="57340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514764" y="2475344"/>
            <a:ext cx="9079346" cy="2273443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381000" h="381000"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MONITORAGGIO RISULTATI SCOLASTICI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2° PERIODO INTERMEDIO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MEDIA ISTITUTO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7900" y="1128713"/>
            <a:ext cx="7696200" cy="4597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1425" y="514350"/>
            <a:ext cx="9709150" cy="58293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3100" y="938213"/>
            <a:ext cx="8305800" cy="4978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999</TotalTime>
  <Words>117</Words>
  <Application>Microsoft Office PowerPoint</Application>
  <PresentationFormat>Personalizzato</PresentationFormat>
  <Paragraphs>22</Paragraphs>
  <Slides>78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78</vt:i4>
      </vt:variant>
    </vt:vector>
  </HeadingPairs>
  <TitlesOfParts>
    <vt:vector size="79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Diapositiva 52</vt:lpstr>
      <vt:lpstr>Diapositiva 53</vt:lpstr>
      <vt:lpstr>Diapositiva 54</vt:lpstr>
      <vt:lpstr>Diapositiva 55</vt:lpstr>
      <vt:lpstr>Diapositiva 56</vt:lpstr>
      <vt:lpstr>Diapositiva 57</vt:lpstr>
      <vt:lpstr>Diapositiva 58</vt:lpstr>
      <vt:lpstr>Diapositiva 59</vt:lpstr>
      <vt:lpstr>Diapositiva 60</vt:lpstr>
      <vt:lpstr>Diapositiva 61</vt:lpstr>
      <vt:lpstr>Diapositiva 62</vt:lpstr>
      <vt:lpstr>Diapositiva 63</vt:lpstr>
      <vt:lpstr>Diapositiva 64</vt:lpstr>
      <vt:lpstr>Diapositiva 65</vt:lpstr>
      <vt:lpstr>Diapositiva 66</vt:lpstr>
      <vt:lpstr>Diapositiva 67</vt:lpstr>
      <vt:lpstr>Diapositiva 68</vt:lpstr>
      <vt:lpstr>Diapositiva 69</vt:lpstr>
      <vt:lpstr>Diapositiva 70</vt:lpstr>
      <vt:lpstr>Diapositiva 71</vt:lpstr>
      <vt:lpstr>Diapositiva 72</vt:lpstr>
      <vt:lpstr>Diapositiva 73</vt:lpstr>
      <vt:lpstr>Diapositiva 74</vt:lpstr>
      <vt:lpstr>Diapositiva 75</vt:lpstr>
      <vt:lpstr>Diapositiva 76</vt:lpstr>
      <vt:lpstr>Diapositiva 77</vt:lpstr>
      <vt:lpstr>Diapositiva 78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PC-AcerV5</dc:creator>
  <cp:lastModifiedBy>Maria Caruso</cp:lastModifiedBy>
  <cp:revision>120</cp:revision>
  <dcterms:created xsi:type="dcterms:W3CDTF">2018-12-06T20:43:28Z</dcterms:created>
  <dcterms:modified xsi:type="dcterms:W3CDTF">2021-04-16T08:13:45Z</dcterms:modified>
</cp:coreProperties>
</file>